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0" r:id="rId2"/>
    <p:sldId id="373" r:id="rId3"/>
    <p:sldId id="393" r:id="rId4"/>
    <p:sldId id="394" r:id="rId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74770" autoAdjust="0"/>
  </p:normalViewPr>
  <p:slideViewPr>
    <p:cSldViewPr snapToGrid="0">
      <p:cViewPr varScale="1">
        <p:scale>
          <a:sx n="85" d="100"/>
          <a:sy n="85" d="100"/>
        </p:scale>
        <p:origin x="11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442DE6-7808-4C71-ADF1-6F638F09732C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73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442DE6-7808-4C71-ADF1-6F638F09732C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95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82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2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5354-96AC-4A65-B486-6A52DB4FA1B7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FCFC-406A-404D-8096-276D2E563FC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4E1D-DFBE-40A2-871E-7A282060787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FB63-1979-4B6D-A65C-D82EEAF10723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30F-0293-4B74-A6E5-665A69CF4B12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08FD-4C2B-486C-B288-B87870CA953E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B1F-5E88-43AE-A8DC-7BE14F771B57}" type="datetime1">
              <a:rPr lang="fr-FR" smtClean="0"/>
              <a:t>14/11/2022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4C8-BBA7-4AA3-9312-3C295D8E163A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083A-F3C8-4CFF-8125-009CA4AD3BD4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DE76-689F-414A-8DAF-FE2AB18BED14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FC10-1E3F-409F-9B3C-56338CF79530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3BFF-31C5-4351-947B-0A9635AE36D6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Pour aller plus loin - 1/5 scan/notifications/autoristations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B98282-62CE-424B-AB26-2B11747A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9307" y="2308286"/>
            <a:ext cx="5374562" cy="26607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🖨 Comment scanner de son téléphone ?</a:t>
            </a:r>
            <a:endParaRPr lang="fr-FR" sz="3200" b="1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1E3D3B-4BF9-42C6-9FAF-25B39016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03328" y="2339764"/>
            <a:ext cx="5290607" cy="26817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895056" y="1034887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EF3288-E412-4206-9B31-21F6D5C4B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91907" y="2500116"/>
            <a:ext cx="5290606" cy="244768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4806772" y="1034887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8455713" y="1091566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B357FE-77FF-656A-A0A7-2E30C944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</p:spTree>
    <p:extLst>
      <p:ext uri="{BB962C8B-B14F-4D97-AF65-F5344CB8AC3E}">
        <p14:creationId xmlns:p14="http://schemas.microsoft.com/office/powerpoint/2010/main" val="32340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1242679-C5BC-4C24-965B-700565D9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5288" y="2234267"/>
            <a:ext cx="5359920" cy="2884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7B141F-57A6-4816-A696-D2906CA9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18982" y="2345215"/>
            <a:ext cx="5297421" cy="27031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E346E-CF9D-4FBA-8042-9A1309DE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67676" y="2412678"/>
            <a:ext cx="5282290" cy="25833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🖨 Comment scanner de son téléphone ?</a:t>
            </a:r>
            <a:endParaRPr lang="fr-FR" sz="3200" b="1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1104218" y="1048096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4684107" y="1070758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8473253" y="1034887"/>
            <a:ext cx="48774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EB8217-1472-BBBF-316C-8728FC0B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</p:spTree>
    <p:extLst>
      <p:ext uri="{BB962C8B-B14F-4D97-AF65-F5344CB8AC3E}">
        <p14:creationId xmlns:p14="http://schemas.microsoft.com/office/powerpoint/2010/main" val="407140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0D87D2A-20EC-4641-8D3D-8B7B59FF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55" y="2771294"/>
            <a:ext cx="10268289" cy="39501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79E099B-BFFB-4D16-934D-4E78DAA06B4B}"/>
              </a:ext>
            </a:extLst>
          </p:cNvPr>
          <p:cNvSpPr txBox="1"/>
          <p:nvPr/>
        </p:nvSpPr>
        <p:spPr>
          <a:xfrm>
            <a:off x="838200" y="876081"/>
            <a:ext cx="10515600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💡 Pour fonctionner, certaines applications mobiles ont besoin d’accéder à d’autres applications de votre téléphone. 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i="1" dirty="0"/>
              <a:t>Exemple : Pour envoyer une photo à vos amis, une application de messagerie va vous demander l’accès à votre appareil photo. 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77BFB4-4173-2BA1-D890-6CA1765E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</p:spTree>
    <p:extLst>
      <p:ext uri="{BB962C8B-B14F-4D97-AF65-F5344CB8AC3E}">
        <p14:creationId xmlns:p14="http://schemas.microsoft.com/office/powerpoint/2010/main" val="182375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📜 Autorisations &amp; Notifications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596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84A69-DAD6-4666-B0AD-4C34351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EC9F35-5ADA-41B1-B152-49632C9457EC}"/>
              </a:ext>
            </a:extLst>
          </p:cNvPr>
          <p:cNvSpPr txBox="1"/>
          <p:nvPr/>
        </p:nvSpPr>
        <p:spPr>
          <a:xfrm>
            <a:off x="838200" y="1845577"/>
            <a:ext cx="5381978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💡 </a:t>
            </a:r>
            <a:r>
              <a:rPr lang="fr-FR" sz="1400" dirty="0"/>
              <a:t>Avant d'accepter des demandes d'accès </a:t>
            </a:r>
            <a:r>
              <a:rPr lang="fr-FR" sz="1400" b="1" dirty="0"/>
              <a:t>lors du téléchargement</a:t>
            </a:r>
            <a:r>
              <a:rPr lang="fr-FR" sz="1400" dirty="0"/>
              <a:t>, demandez-vous si l'application en a vraiment besoin pour fonctionner. Si ce n'est pas le cas, cherchez une autre application.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238C34-8642-4A8C-8D7F-A80184110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96957"/>
            <a:ext cx="5381978" cy="224676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💡 Toutes les applications ont besoin d'autorisations pour fonctionner mais il faut que cela soit justifié.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✔ Au premier téléchargement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l'application, si vous ne savez pas si les demandes d'accès sont justifiées, prenez l’habitude de les refuser.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👉 En fonction de l’utilisation que vous en faites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l’application peut vous demander d’accéder à des parties de votre téléphone. Vous pouvez les accepter puis les désactiver dans les paramètres de votre téléphone. 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3D48812-8174-4013-A2AF-A4FC93A7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844" y="2413337"/>
            <a:ext cx="5381978" cy="20313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💡 Les applications de votre téléphone peuvent vous donner des informations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(ex. réception d’un message) grâce aux notifications.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400" dirty="0"/>
              <a:t>👉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Les notifications peuvent être très utiles !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/>
              <a:t>💡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Vous pouvez paramétrer ces notification (activer, désactiver, sonnerie, fréquence) à tout moment dans les paramètres de votre téléphone. 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8147F3D-3A95-4B98-8161-4DBED7C29C78}"/>
              </a:ext>
            </a:extLst>
          </p:cNvPr>
          <p:cNvCxnSpPr>
            <a:cxnSpLocks/>
          </p:cNvCxnSpPr>
          <p:nvPr/>
        </p:nvCxnSpPr>
        <p:spPr>
          <a:xfrm>
            <a:off x="6460067" y="999325"/>
            <a:ext cx="0" cy="5158822"/>
          </a:xfrm>
          <a:prstGeom prst="line">
            <a:avLst/>
          </a:prstGeom>
          <a:ln w="762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A59AD6-A20F-2697-2A15-218FD704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scan/notifications/autoristations</a:t>
            </a:r>
          </a:p>
        </p:txBody>
      </p:sp>
    </p:spTree>
    <p:extLst>
      <p:ext uri="{BB962C8B-B14F-4D97-AF65-F5344CB8AC3E}">
        <p14:creationId xmlns:p14="http://schemas.microsoft.com/office/powerpoint/2010/main" val="2522043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313</Words>
  <Application>Microsoft Office PowerPoint</Application>
  <PresentationFormat>Grand écran</PresentationFormat>
  <Paragraphs>41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🖨 Comment scanner de son téléphone ?</vt:lpstr>
      <vt:lpstr>🖨 Comment scanner de son téléphone ?</vt:lpstr>
      <vt:lpstr>📜 Autorisations</vt:lpstr>
      <vt:lpstr>📜 Autorisations &amp; Notifications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33</cp:revision>
  <cp:lastPrinted>2022-01-19T11:29:44Z</cp:lastPrinted>
  <dcterms:created xsi:type="dcterms:W3CDTF">2021-12-15T13:49:53Z</dcterms:created>
  <dcterms:modified xsi:type="dcterms:W3CDTF">2022-11-14T08:27:41Z</dcterms:modified>
</cp:coreProperties>
</file>